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70" r:id="rId3"/>
    <p:sldId id="264" r:id="rId4"/>
    <p:sldId id="266" r:id="rId5"/>
    <p:sldId id="271" r:id="rId6"/>
    <p:sldId id="311" r:id="rId7"/>
    <p:sldId id="27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4679F-AAF8-416A-AAB4-64352714A077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23FFA-4348-408B-B508-88419D500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24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23FFA-4348-408B-B508-88419D500D4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16F824-29AA-4692-A88F-30AC7D4A8450}" type="slidenum">
              <a:rPr lang="en-US"/>
              <a:pPr/>
              <a:t>7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8778F7-F29B-41E6-B7FB-137285B20328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4843EB-6928-44E3-8678-2CE9B981F2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78F7-F29B-41E6-B7FB-137285B20328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3EB-6928-44E3-8678-2CE9B981F2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78F7-F29B-41E6-B7FB-137285B20328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3EB-6928-44E3-8678-2CE9B981F2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78F7-F29B-41E6-B7FB-137285B20328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3EB-6928-44E3-8678-2CE9B981F2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78F7-F29B-41E6-B7FB-137285B20328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3EB-6928-44E3-8678-2CE9B981F2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78F7-F29B-41E6-B7FB-137285B20328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3EB-6928-44E3-8678-2CE9B981F2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78F7-F29B-41E6-B7FB-137285B20328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3EB-6928-44E3-8678-2CE9B981F2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78F7-F29B-41E6-B7FB-137285B20328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3EB-6928-44E3-8678-2CE9B981F2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78F7-F29B-41E6-B7FB-137285B20328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3EB-6928-44E3-8678-2CE9B981F2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E8778F7-F29B-41E6-B7FB-137285B20328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43EB-6928-44E3-8678-2CE9B981F2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8778F7-F29B-41E6-B7FB-137285B20328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4843EB-6928-44E3-8678-2CE9B981F2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E8778F7-F29B-41E6-B7FB-137285B20328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04843EB-6928-44E3-8678-2CE9B981F2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4FE00DF2-E948-4A72-B6FD-A2B2F07ED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212976"/>
            <a:ext cx="7772400" cy="369386"/>
          </a:xfrm>
        </p:spPr>
        <p:txBody>
          <a:bodyPr>
            <a:noAutofit/>
          </a:bodyPr>
          <a:lstStyle/>
          <a:p>
            <a:pPr algn="ctr"/>
            <a:r>
              <a:rPr lang="ru-RU" strike="noStrik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Искусство ведения блога</a:t>
            </a:r>
            <a:r>
              <a:rPr lang="ru-R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(правила)</a:t>
            </a:r>
            <a:endParaRPr lang="ru-R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Какие правила существуют при создании и ведении блога</a:t>
            </a:r>
          </a:p>
        </p:txBody>
      </p:sp>
      <p:pic>
        <p:nvPicPr>
          <p:cNvPr id="1026" name="Picture 2" descr="http://oshubah.ru/wp-content/uploads/2015/07/voprositelnye_slova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2420888"/>
            <a:ext cx="3851920" cy="42006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69573" y="190053"/>
            <a:ext cx="8229600" cy="1227585"/>
          </a:xfrm>
        </p:spPr>
        <p:txBody>
          <a:bodyPr/>
          <a:lstStyle/>
          <a:p>
            <a:endParaRPr lang="ru-RU" dirty="0"/>
          </a:p>
          <a:p>
            <a:pPr algn="ctr">
              <a:buFontTx/>
              <a:buNone/>
            </a:pPr>
            <a:r>
              <a:rPr lang="ru-RU" sz="4400" b="1" dirty="0"/>
              <a:t>Правила ведения блога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1DB939-BF8A-4802-A0AC-8920B4A9AE10}"/>
              </a:ext>
            </a:extLst>
          </p:cNvPr>
          <p:cNvSpPr txBox="1">
            <a:spLocks noChangeArrowheads="1"/>
          </p:cNvSpPr>
          <p:nvPr/>
        </p:nvSpPr>
        <p:spPr>
          <a:xfrm>
            <a:off x="86206" y="1700808"/>
            <a:ext cx="8172400" cy="396044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80000"/>
              </a:lnSpc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Убедись, что статья или любой другой текст соответствует тематике блога. </a:t>
            </a:r>
          </a:p>
          <a:p>
            <a:pPr>
              <a:lnSpc>
                <a:spcPct val="80000"/>
              </a:lnSpc>
            </a:pP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Выясни мнение читателей (например: опросник среди своих постоянных читателей). Они могут подкинуть тебе интересные идеи. </a:t>
            </a:r>
          </a:p>
          <a:p>
            <a:pPr>
              <a:lnSpc>
                <a:spcPct val="80000"/>
              </a:lnSpc>
            </a:pP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Избегай стандартов! Будь индивидуален! Раз ты начал блог, значит тебе есть, что сказать! </a:t>
            </a:r>
          </a:p>
          <a:p>
            <a:pPr>
              <a:lnSpc>
                <a:spcPct val="80000"/>
              </a:lnSpc>
            </a:pP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время от времени заглядывать на свой блог и обновлять  его. 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 </a:t>
            </a:r>
          </a:p>
        </p:txBody>
      </p:sp>
      <p:pic>
        <p:nvPicPr>
          <p:cNvPr id="5" name="Рисунок 4" descr="дизайн блога">
            <a:extLst>
              <a:ext uri="{FF2B5EF4-FFF2-40B4-BE49-F238E27FC236}">
                <a16:creationId xmlns:a16="http://schemas.microsoft.com/office/drawing/2014/main" id="{D5505F94-E4CD-4483-879E-365CFF4F5EF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143500"/>
            <a:ext cx="2286000" cy="1714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7910" y="981075"/>
            <a:ext cx="8172400" cy="367206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400" dirty="0"/>
              <a:t>Не рекомендуется писать слишком длинные тексты. 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Не бойся спрашивать! Спрашивать у своего "учителя", у коллег - </a:t>
            </a:r>
            <a:br>
              <a:rPr lang="ru-RU" sz="2400" dirty="0"/>
            </a:br>
            <a:r>
              <a:rPr lang="ru-RU" sz="2400" dirty="0" err="1"/>
              <a:t>блоггеров</a:t>
            </a:r>
            <a:r>
              <a:rPr lang="ru-RU" sz="2400" dirty="0"/>
              <a:t>, на форумах и т.п. 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Привлекай учеников, коллег и родителей к соавторству. 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Используй картинки. Они разнообразят твой </a:t>
            </a:r>
            <a:r>
              <a:rPr lang="ru-RU" sz="2400" dirty="0" err="1"/>
              <a:t>блог</a:t>
            </a:r>
            <a:r>
              <a:rPr lang="ru-RU" sz="2400" dirty="0"/>
              <a:t>, придадут наглядность. 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Найди тему для опроса. Поддерживай обратную связь!  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ru-RU" dirty="0"/>
              <a:t>Правила ведения </a:t>
            </a:r>
            <a:r>
              <a:rPr lang="ru-RU" dirty="0" err="1"/>
              <a:t>блога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77219"/>
            <a:ext cx="8964612" cy="427997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400" dirty="0"/>
              <a:t>Запрещено размещать на своём блоге чужие картинки и фотографии без разрешения автора.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 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Обязательно перед опубликованием проверить текст, чтобы не было орфографических и грамматических ошибок. </a:t>
            </a:r>
          </a:p>
          <a:p>
            <a:pPr>
              <a:lnSpc>
                <a:spcPct val="80000"/>
              </a:lnSpc>
            </a:pP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Никогда не копировать чужое и выдавать за своё. </a:t>
            </a:r>
          </a:p>
          <a:p>
            <a:pPr>
              <a:lnSpc>
                <a:spcPct val="80000"/>
              </a:lnSpc>
            </a:pP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Всегда быть корректным и вежливым. 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 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A9ECCF-1C14-444C-A50E-08941DB770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ru-RU" dirty="0"/>
              <a:t>Правила ведения </a:t>
            </a:r>
            <a:r>
              <a:rPr lang="ru-RU" dirty="0" err="1"/>
              <a:t>блога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737"/>
            <a:ext cx="8964612" cy="424847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sz="2400" dirty="0"/>
              <a:t>Думай о том, ЧТО ты хочешь другим сказать. </a:t>
            </a:r>
          </a:p>
          <a:p>
            <a:pPr>
              <a:lnSpc>
                <a:spcPct val="80000"/>
              </a:lnSpc>
            </a:pP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Будь осторожен с комментарием. </a:t>
            </a:r>
          </a:p>
          <a:p>
            <a:pPr>
              <a:lnSpc>
                <a:spcPct val="80000"/>
              </a:lnSpc>
            </a:pP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Проверь достоверность предоставляемой информации. </a:t>
            </a:r>
          </a:p>
          <a:p>
            <a:pPr>
              <a:lnSpc>
                <a:spcPct val="80000"/>
              </a:lnSpc>
            </a:pP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Не забудь о юморе! Юмор всегда помогает, в любых ситуациях. </a:t>
            </a:r>
          </a:p>
          <a:p>
            <a:pPr>
              <a:lnSpc>
                <a:spcPct val="80000"/>
              </a:lnSpc>
            </a:pP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Позаботься об эстетической стороне своего </a:t>
            </a:r>
            <a:r>
              <a:rPr lang="ru-RU" sz="2400" dirty="0" err="1"/>
              <a:t>блога</a:t>
            </a:r>
            <a:r>
              <a:rPr lang="ru-RU" sz="2400" dirty="0"/>
              <a:t> (шрифты, цвета, размещение текста, абзацы и т.п.) 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C2E586-5062-44DE-9B20-F2C653108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ru-RU" dirty="0"/>
              <a:t>Правила ведения </a:t>
            </a:r>
            <a:r>
              <a:rPr lang="ru-RU" dirty="0" err="1"/>
              <a:t>блога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4713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2205038"/>
            <a:ext cx="7848600" cy="2016125"/>
          </a:xfrm>
          <a:noFill/>
        </p:spPr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  <a:buFontTx/>
              <a:buNone/>
            </a:pPr>
            <a:endParaRPr lang="en-US" sz="4400" dirty="0">
              <a:solidFill>
                <a:srgbClr val="9966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345</TotalTime>
  <Words>250</Words>
  <Application>Microsoft Office PowerPoint</Application>
  <PresentationFormat>Экран (4:3)</PresentationFormat>
  <Paragraphs>41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Искусство ведения блога (правила)</vt:lpstr>
      <vt:lpstr>Какие правила существуют при создании и ведении блога</vt:lpstr>
      <vt:lpstr> </vt:lpstr>
      <vt:lpstr>Правила ведения блога</vt:lpstr>
      <vt:lpstr>Правила ведения блога</vt:lpstr>
      <vt:lpstr>Правила ведения блога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самостоятельной учебной работы школьников при помощи блога учителя</dc:title>
  <dc:creator>Гулюза</dc:creator>
  <cp:lastModifiedBy>Ирина Белослудцева</cp:lastModifiedBy>
  <cp:revision>15</cp:revision>
  <dcterms:created xsi:type="dcterms:W3CDTF">2016-09-18T15:55:37Z</dcterms:created>
  <dcterms:modified xsi:type="dcterms:W3CDTF">2020-12-05T16:56:09Z</dcterms:modified>
</cp:coreProperties>
</file>